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959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2055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8763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7444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7,781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1,473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0,266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.09.2021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.09.2021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7577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7622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8994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48,73/50,29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49,18/52,56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54,05/58,74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9329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78100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13267</TotalTime>
  <Words>1041</Words>
  <Application>Microsoft Office PowerPoint</Application>
  <PresentationFormat>Широкоэкранный</PresentationFormat>
  <Paragraphs>559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504</cp:revision>
  <cp:lastPrinted>2021-08-19T21:22:35Z</cp:lastPrinted>
  <dcterms:created xsi:type="dcterms:W3CDTF">2020-12-04T06:58:51Z</dcterms:created>
  <dcterms:modified xsi:type="dcterms:W3CDTF">2021-09-17T02:59:48Z</dcterms:modified>
</cp:coreProperties>
</file>