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14.06.2024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14.06.2024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2023 год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935749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796639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0282601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428732"/>
              </p:ext>
            </p:extLst>
          </p:nvPr>
        </p:nvGraphicFramePr>
        <p:xfrm>
          <a:off x="447471" y="1001949"/>
          <a:ext cx="11420274" cy="4247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11,262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0,423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58,75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2,896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0,197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11,324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0,432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75,92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14.06.2024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14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.06.2024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067826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62,40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83,00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73,00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398080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56,08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57,92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115,68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597297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54,47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4,36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55,20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5,39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68,88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70,13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529390"/>
              </p:ext>
            </p:extLst>
          </p:nvPr>
        </p:nvGraphicFramePr>
        <p:xfrm>
          <a:off x="116732" y="3514145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404198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75,92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298612"/>
              </p:ext>
            </p:extLst>
          </p:nvPr>
        </p:nvGraphicFramePr>
        <p:xfrm>
          <a:off x="4045484" y="3526435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55,93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68,12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27043</TotalTime>
  <Words>904</Words>
  <Application>Microsoft Office PowerPoint</Application>
  <PresentationFormat>Широкоэкранный</PresentationFormat>
  <Paragraphs>431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1071</cp:revision>
  <cp:lastPrinted>2023-10-06T02:12:00Z</cp:lastPrinted>
  <dcterms:created xsi:type="dcterms:W3CDTF">2020-12-04T06:58:51Z</dcterms:created>
  <dcterms:modified xsi:type="dcterms:W3CDTF">2024-06-14T01:34:41Z</dcterms:modified>
</cp:coreProperties>
</file>