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99" d="100"/>
          <a:sy n="99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661415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914077"/>
              </p:ext>
            </p:extLst>
          </p:nvPr>
        </p:nvGraphicFramePr>
        <p:xfrm>
          <a:off x="136186" y="680935"/>
          <a:ext cx="11887201" cy="604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68406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537566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9,213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,366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3,138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0,167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1,929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3,318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0,449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.05.2022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20.05.2022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943570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66387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5330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07758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6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19608</TotalTime>
  <Words>916</Words>
  <Application>Microsoft Office PowerPoint</Application>
  <PresentationFormat>Широкоэкранный</PresentationFormat>
  <Paragraphs>432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698</cp:revision>
  <cp:lastPrinted>2021-11-25T03:50:02Z</cp:lastPrinted>
  <dcterms:created xsi:type="dcterms:W3CDTF">2020-12-04T06:58:51Z</dcterms:created>
  <dcterms:modified xsi:type="dcterms:W3CDTF">2022-05-20T10:31:22Z</dcterms:modified>
</cp:coreProperties>
</file>