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данным АО «ННК-Камчатнефтепродукт»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истекший период 2020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544106"/>
              </p:ext>
            </p:extLst>
          </p:nvPr>
        </p:nvGraphicFramePr>
        <p:xfrm>
          <a:off x="223734" y="609600"/>
          <a:ext cx="11743206" cy="6240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870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10895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719847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49030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91957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27115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904672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94945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99282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1278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857953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87371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49776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марки 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390315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86099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6726312"/>
                  </a:ext>
                </a:extLst>
              </a:tr>
              <a:tr h="50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6844509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47065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7251771"/>
                  </a:ext>
                </a:extLst>
              </a:tr>
              <a:tr h="402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2420848"/>
                  </a:ext>
                </a:extLst>
              </a:tr>
              <a:tr h="5409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4585028"/>
                  </a:ext>
                </a:extLst>
              </a:tr>
              <a:tr h="4116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8471023"/>
                  </a:ext>
                </a:extLst>
              </a:tr>
              <a:tr h="415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652878"/>
                  </a:ext>
                </a:extLst>
              </a:tr>
              <a:tr h="3837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013587"/>
                  </a:ext>
                </a:extLst>
              </a:tr>
              <a:tr h="3162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433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12113921"/>
              </p:ext>
            </p:extLst>
          </p:nvPr>
        </p:nvGraphicFramePr>
        <p:xfrm>
          <a:off x="243190" y="609601"/>
          <a:ext cx="11770470" cy="602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001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7594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30146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81314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9445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08278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908277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98511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27516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769195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905422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1024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37611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марки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2610368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7011252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46106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79300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905110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639740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8497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75969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2443522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2274990"/>
                  </a:ext>
                </a:extLst>
              </a:tr>
              <a:tr h="3540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3763529"/>
                  </a:ext>
                </a:extLst>
              </a:tr>
              <a:tr h="388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388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45774"/>
            <a:ext cx="11811000" cy="4000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8597402"/>
              </p:ext>
            </p:extLst>
          </p:nvPr>
        </p:nvGraphicFramePr>
        <p:xfrm>
          <a:off x="190500" y="632299"/>
          <a:ext cx="11811000" cy="603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211">
                  <a:extLst>
                    <a:ext uri="{9D8B030D-6E8A-4147-A177-3AD203B41FA5}">
                      <a16:colId xmlns="" xmlns:a16="http://schemas.microsoft.com/office/drawing/2014/main" val="2757781639"/>
                    </a:ext>
                  </a:extLst>
                </a:gridCol>
                <a:gridCol w="1063766">
                  <a:extLst>
                    <a:ext uri="{9D8B030D-6E8A-4147-A177-3AD203B41FA5}">
                      <a16:colId xmlns="" xmlns:a16="http://schemas.microsoft.com/office/drawing/2014/main" val="3805768029"/>
                    </a:ext>
                  </a:extLst>
                </a:gridCol>
                <a:gridCol w="826851">
                  <a:extLst>
                    <a:ext uri="{9D8B030D-6E8A-4147-A177-3AD203B41FA5}">
                      <a16:colId xmlns="" xmlns:a16="http://schemas.microsoft.com/office/drawing/2014/main" val="2080095685"/>
                    </a:ext>
                  </a:extLst>
                </a:gridCol>
                <a:gridCol w="690663">
                  <a:extLst>
                    <a:ext uri="{9D8B030D-6E8A-4147-A177-3AD203B41FA5}">
                      <a16:colId xmlns="" xmlns:a16="http://schemas.microsoft.com/office/drawing/2014/main" val="3843726452"/>
                    </a:ext>
                  </a:extLst>
                </a:gridCol>
                <a:gridCol w="856035">
                  <a:extLst>
                    <a:ext uri="{9D8B030D-6E8A-4147-A177-3AD203B41FA5}">
                      <a16:colId xmlns="" xmlns:a16="http://schemas.microsoft.com/office/drawing/2014/main" val="2467812455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555537300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508563604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3224298470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509935238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2275320693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1350417571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2746112127"/>
                    </a:ext>
                  </a:extLst>
                </a:gridCol>
                <a:gridCol w="1018972">
                  <a:extLst>
                    <a:ext uri="{9D8B030D-6E8A-4147-A177-3AD203B41FA5}">
                      <a16:colId xmlns="" xmlns:a16="http://schemas.microsoft.com/office/drawing/2014/main" val="4252533460"/>
                    </a:ext>
                  </a:extLst>
                </a:gridCol>
              </a:tblGrid>
              <a:tr h="108054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0505814"/>
                  </a:ext>
                </a:extLst>
              </a:tr>
              <a:tr h="403890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5281243"/>
                  </a:ext>
                </a:extLst>
              </a:tr>
              <a:tr h="51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829688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943541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510073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6259472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772926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11119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245099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14057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063378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862597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759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548753"/>
              </p:ext>
            </p:extLst>
          </p:nvPr>
        </p:nvGraphicFramePr>
        <p:xfrm>
          <a:off x="742689" y="972804"/>
          <a:ext cx="10716493" cy="5048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311">
                  <a:extLst>
                    <a:ext uri="{9D8B030D-6E8A-4147-A177-3AD203B41FA5}">
                      <a16:colId xmlns="" xmlns:a16="http://schemas.microsoft.com/office/drawing/2014/main" val="2249247971"/>
                    </a:ext>
                  </a:extLst>
                </a:gridCol>
                <a:gridCol w="1682885">
                  <a:extLst>
                    <a:ext uri="{9D8B030D-6E8A-4147-A177-3AD203B41FA5}">
                      <a16:colId xmlns="" xmlns:a16="http://schemas.microsoft.com/office/drawing/2014/main" val="1819158657"/>
                    </a:ext>
                  </a:extLst>
                </a:gridCol>
                <a:gridCol w="1391786">
                  <a:extLst>
                    <a:ext uri="{9D8B030D-6E8A-4147-A177-3AD203B41FA5}">
                      <a16:colId xmlns="" xmlns:a16="http://schemas.microsoft.com/office/drawing/2014/main" val="810213332"/>
                    </a:ext>
                  </a:extLst>
                </a:gridCol>
                <a:gridCol w="1087337">
                  <a:extLst>
                    <a:ext uri="{9D8B030D-6E8A-4147-A177-3AD203B41FA5}">
                      <a16:colId xmlns="" xmlns:a16="http://schemas.microsoft.com/office/drawing/2014/main" val="1426438776"/>
                    </a:ext>
                  </a:extLst>
                </a:gridCol>
                <a:gridCol w="1129839">
                  <a:extLst>
                    <a:ext uri="{9D8B030D-6E8A-4147-A177-3AD203B41FA5}">
                      <a16:colId xmlns="" xmlns:a16="http://schemas.microsoft.com/office/drawing/2014/main" val="2406359539"/>
                    </a:ext>
                  </a:extLst>
                </a:gridCol>
                <a:gridCol w="1994170">
                  <a:extLst>
                    <a:ext uri="{9D8B030D-6E8A-4147-A177-3AD203B41FA5}">
                      <a16:colId xmlns="" xmlns:a16="http://schemas.microsoft.com/office/drawing/2014/main" val="3646067851"/>
                    </a:ext>
                  </a:extLst>
                </a:gridCol>
                <a:gridCol w="1887165">
                  <a:extLst>
                    <a:ext uri="{9D8B030D-6E8A-4147-A177-3AD203B41FA5}">
                      <a16:colId xmlns="" xmlns:a16="http://schemas.microsoft.com/office/drawing/2014/main" val="781871841"/>
                    </a:ext>
                  </a:extLst>
                </a:gridCol>
              </a:tblGrid>
              <a:tr h="26870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6225166"/>
                  </a:ext>
                </a:extLst>
              </a:tr>
              <a:tr h="690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0677633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6,907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50,15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2744809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2,373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8469662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6,499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57,38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57,50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7287190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1,045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1810" y="326473"/>
            <a:ext cx="5132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17.12.2020*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373" y="927440"/>
            <a:ext cx="3801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10.12.2020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29513"/>
              </p:ext>
            </p:extLst>
          </p:nvPr>
        </p:nvGraphicFramePr>
        <p:xfrm>
          <a:off x="150687" y="185254"/>
          <a:ext cx="3925753" cy="3324001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2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Магаданская область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372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4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51,60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56,10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59,70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04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877155"/>
              </p:ext>
            </p:extLst>
          </p:nvPr>
        </p:nvGraphicFramePr>
        <p:xfrm>
          <a:off x="8249056" y="3584267"/>
          <a:ext cx="3758181" cy="3107782"/>
        </p:xfrm>
        <a:graphic>
          <a:graphicData uri="http://schemas.openxmlformats.org/drawingml/2006/table">
            <a:tbl>
              <a:tblPr/>
              <a:tblGrid>
                <a:gridCol w="107413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65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Сахалинская область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215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194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46,75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71,00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48,40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5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55,80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69,60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031189"/>
              </p:ext>
            </p:extLst>
          </p:nvPr>
        </p:nvGraphicFramePr>
        <p:xfrm>
          <a:off x="8258783" y="167382"/>
          <a:ext cx="3748453" cy="3391184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4462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960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0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46,91 / 48,40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45,50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47,34 / 50,57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3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52,00 / 56,49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51,25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951466"/>
              </p:ext>
            </p:extLst>
          </p:nvPr>
        </p:nvGraphicFramePr>
        <p:xfrm>
          <a:off x="150686" y="3616503"/>
          <a:ext cx="3925753" cy="3071875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788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22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952581"/>
              </p:ext>
            </p:extLst>
          </p:nvPr>
        </p:nvGraphicFramePr>
        <p:xfrm>
          <a:off x="4315743" y="2226955"/>
          <a:ext cx="3770786" cy="4338231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4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5933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418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50,15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44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3983</TotalTime>
  <Words>1005</Words>
  <Application>Microsoft Office PowerPoint</Application>
  <PresentationFormat>Широкоэкранный</PresentationFormat>
  <Paragraphs>621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151</cp:revision>
  <cp:lastPrinted>2020-12-08T03:37:39Z</cp:lastPrinted>
  <dcterms:created xsi:type="dcterms:W3CDTF">2020-12-04T06:58:51Z</dcterms:created>
  <dcterms:modified xsi:type="dcterms:W3CDTF">2020-12-18T03:07:27Z</dcterms:modified>
</cp:coreProperties>
</file>