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25818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044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699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71793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8,874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1,227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5,351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4,886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0,504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10.06.2021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10.06.2021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7258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 (по состоянию на 03.06.2021)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68021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42522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48,31/49,83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48,76/52,06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53,56/58,18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746992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90391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202945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48,88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10049</TotalTime>
  <Words>946</Words>
  <Application>Microsoft Office PowerPoint</Application>
  <PresentationFormat>Широкоэкранный</PresentationFormat>
  <Paragraphs>460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406</cp:revision>
  <cp:lastPrinted>2021-04-08T22:57:45Z</cp:lastPrinted>
  <dcterms:created xsi:type="dcterms:W3CDTF">2020-12-04T06:58:51Z</dcterms:created>
  <dcterms:modified xsi:type="dcterms:W3CDTF">2021-06-10T23:26:14Z</dcterms:modified>
</cp:coreProperties>
</file>