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6545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8,314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2,939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7,706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0,476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06.08.2021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06.08.2021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8213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89579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52207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5299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состоянию на 30.07.2021)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075150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492654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(по состоянию на 30.07.2021)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12320</TotalTime>
  <Words>985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456</cp:revision>
  <cp:lastPrinted>2021-04-08T22:57:45Z</cp:lastPrinted>
  <dcterms:created xsi:type="dcterms:W3CDTF">2020-12-04T06:58:51Z</dcterms:created>
  <dcterms:modified xsi:type="dcterms:W3CDTF">2021-08-06T01:50:37Z</dcterms:modified>
</cp:coreProperties>
</file>