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3624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284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4707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5864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4,763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,380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0,478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01.07.2022*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01.07.2022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9389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20883</TotalTime>
  <Words>944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Терещенко Марина Викентьевна</cp:lastModifiedBy>
  <cp:revision>729</cp:revision>
  <cp:lastPrinted>2021-11-25T03:50:02Z</cp:lastPrinted>
  <dcterms:created xsi:type="dcterms:W3CDTF">2020-12-04T06:58:51Z</dcterms:created>
  <dcterms:modified xsi:type="dcterms:W3CDTF">2022-07-01T01:28:43Z</dcterms:modified>
</cp:coreProperties>
</file>