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26.05.2023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843785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7366025"/>
              </p:ext>
            </p:extLst>
          </p:nvPr>
        </p:nvGraphicFramePr>
        <p:xfrm>
          <a:off x="136186" y="680935"/>
          <a:ext cx="11887201" cy="6045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606401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942231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,528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0,512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2,229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0,273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7,529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0,618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73,00</a:t>
                      </a: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en-US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26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.05.2023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26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.05.2023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081968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74,00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55,10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087343"/>
              </p:ext>
            </p:extLst>
          </p:nvPr>
        </p:nvGraphicFramePr>
        <p:xfrm>
          <a:off x="8046721" y="3579222"/>
          <a:ext cx="4087615" cy="3254103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4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52,68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54,38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7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5066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71,48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899171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50,96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680147"/>
              </p:ext>
            </p:extLst>
          </p:nvPr>
        </p:nvGraphicFramePr>
        <p:xfrm>
          <a:off x="116732" y="3569109"/>
          <a:ext cx="3819542" cy="3264216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419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63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517373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59,53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402443"/>
              </p:ext>
            </p:extLst>
          </p:nvPr>
        </p:nvGraphicFramePr>
        <p:xfrm>
          <a:off x="4023360" y="3569110"/>
          <a:ext cx="3936274" cy="3264216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50,26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82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52,60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6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78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22372</TotalTime>
  <Words>907</Words>
  <Application>Microsoft Office PowerPoint</Application>
  <PresentationFormat>Широкоэкранный</PresentationFormat>
  <Paragraphs>432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Середа Альбина Андреевна</cp:lastModifiedBy>
  <cp:revision>908</cp:revision>
  <cp:lastPrinted>2022-11-10T21:40:09Z</cp:lastPrinted>
  <dcterms:created xsi:type="dcterms:W3CDTF">2020-12-04T06:58:51Z</dcterms:created>
  <dcterms:modified xsi:type="dcterms:W3CDTF">2023-05-25T20:55:18Z</dcterms:modified>
</cp:coreProperties>
</file>