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61395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6,825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2,475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0,558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6,591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0,565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12.08.2021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45315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57763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01084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085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13188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59458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12573</TotalTime>
  <Words>973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465</cp:revision>
  <cp:lastPrinted>2021-04-08T22:57:45Z</cp:lastPrinted>
  <dcterms:created xsi:type="dcterms:W3CDTF">2020-12-04T06:58:51Z</dcterms:created>
  <dcterms:modified xsi:type="dcterms:W3CDTF">2021-08-13T03:02:16Z</dcterms:modified>
</cp:coreProperties>
</file>