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>
        <p:scale>
          <a:sx n="75" d="100"/>
          <a:sy n="75" d="100"/>
        </p:scale>
        <p:origin x="100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36246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9284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4707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710587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7,823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2,702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0,207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0,593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2,405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0,467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17.06.2022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17.06.2022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28202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5330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0343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6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20869</TotalTime>
  <Words>944</Words>
  <Application>Microsoft Office PowerPoint</Application>
  <PresentationFormat>Широкоэкранный</PresentationFormat>
  <Paragraphs>463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722</cp:revision>
  <cp:lastPrinted>2021-11-25T03:50:02Z</cp:lastPrinted>
  <dcterms:created xsi:type="dcterms:W3CDTF">2020-12-04T06:58:51Z</dcterms:created>
  <dcterms:modified xsi:type="dcterms:W3CDTF">2022-06-17T03:39:33Z</dcterms:modified>
</cp:coreProperties>
</file>