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75" d="100"/>
          <a:sy n="75" d="100"/>
        </p:scale>
        <p:origin x="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_____Microsoft_Excel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945255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63144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560077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192147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24.11.2022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24.11.2022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32187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92,30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072685"/>
              </p:ext>
            </p:extLst>
          </p:nvPr>
        </p:nvGraphicFramePr>
        <p:xfrm>
          <a:off x="8046721" y="3579222"/>
          <a:ext cx="4087615" cy="310224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8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043009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48567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050494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                                                                            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296350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688775"/>
              </p:ext>
            </p:extLst>
          </p:nvPr>
        </p:nvGraphicFramePr>
        <p:xfrm>
          <a:off x="12807950" y="833438"/>
          <a:ext cx="8128000" cy="388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Лист" r:id="rId4" imgW="13144457" imgH="6276808" progId="Excel.Sheet.12">
                  <p:embed/>
                </p:oleObj>
              </mc:Choice>
              <mc:Fallback>
                <p:oleObj name="Лист" r:id="rId4" imgW="13144457" imgH="627680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807950" y="833438"/>
                        <a:ext cx="8128000" cy="3881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21497</TotalTime>
  <Words>1094</Words>
  <Application>Microsoft Office PowerPoint</Application>
  <PresentationFormat>Широкоэкранный</PresentationFormat>
  <Paragraphs>629</Paragraphs>
  <Slides>6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Лист Microsoft Excel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Обертынская Анна Григорьевна</cp:lastModifiedBy>
  <cp:revision>810</cp:revision>
  <cp:lastPrinted>2022-11-10T21:40:09Z</cp:lastPrinted>
  <dcterms:created xsi:type="dcterms:W3CDTF">2020-12-04T06:58:51Z</dcterms:created>
  <dcterms:modified xsi:type="dcterms:W3CDTF">2022-11-25T02:02:27Z</dcterms:modified>
</cp:coreProperties>
</file>