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65" d="100"/>
          <a:sy n="65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 2024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года,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истекший период 2025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914493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68,29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55,18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60,58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70,12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47055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71,73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64,74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73,23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61,80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61,05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62,61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73,56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75,43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61,93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9005875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86,02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69,88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81,96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88,07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75,32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74,71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76,37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89,19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92,89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78,09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182845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6,105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77,55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2,534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79,14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0,706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0,190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11.04.2025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11.04.2025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438296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64,05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130067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61,64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108,59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128,06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082150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59,98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9,75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76,27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43237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261081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77,55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79,14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95,94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216371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58,98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73,84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71,41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90,92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30154</TotalTime>
  <Words>868</Words>
  <Application>Microsoft Office PowerPoint</Application>
  <PresentationFormat>Широкоэкранный</PresentationFormat>
  <Paragraphs>365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Винник Ярослава Владимировна</cp:lastModifiedBy>
  <cp:revision>1176</cp:revision>
  <cp:lastPrinted>2023-10-06T02:12:00Z</cp:lastPrinted>
  <dcterms:created xsi:type="dcterms:W3CDTF">2020-12-04T06:58:51Z</dcterms:created>
  <dcterms:modified xsi:type="dcterms:W3CDTF">2025-04-11T05:03:53Z</dcterms:modified>
</cp:coreProperties>
</file>