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1449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705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00587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82845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6,105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77,55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11.04.2025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11.04.2025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3829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3006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215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61081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77,55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16371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30154</TotalTime>
  <Words>868</Words>
  <Application>Microsoft Office PowerPoint</Application>
  <PresentationFormat>Широкоэкранный</PresentationFormat>
  <Paragraphs>365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1176</cp:revision>
  <cp:lastPrinted>2023-10-06T02:12:00Z</cp:lastPrinted>
  <dcterms:created xsi:type="dcterms:W3CDTF">2020-12-04T06:58:51Z</dcterms:created>
  <dcterms:modified xsi:type="dcterms:W3CDTF">2025-04-11T05:03:53Z</dcterms:modified>
</cp:coreProperties>
</file>