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82" r:id="rId6"/>
    <p:sldId id="283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6" autoAdjust="0"/>
    <p:restoredTop sz="83953" autoAdjust="0"/>
  </p:normalViewPr>
  <p:slideViewPr>
    <p:cSldViewPr snapToGrid="0">
      <p:cViewPr varScale="1">
        <p:scale>
          <a:sx n="116" d="100"/>
          <a:sy n="116" d="100"/>
        </p:scale>
        <p:origin x="1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16.07.2021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220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7523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445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47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16.07.2021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16.07.2021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16.07.2021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16.07.2021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16.07.2021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16.07.2021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16.07.2021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16.07.2021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16.07.2021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16.07.2021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16.07.2021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16.07.2021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2020 года и текущий период 2021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2020 года и текущий период 2021 года*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9125451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=""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=""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=""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=""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=""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=""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=""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=""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43,32</a:t>
                      </a:r>
                      <a:endParaRPr lang="en-US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45,83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45,41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45,91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43,76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46,01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45,54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46,26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44,21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47,73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46,82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45,60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44,78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46,53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45,00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48,46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47,16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45,11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45,34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49,12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47,57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48,28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2020 года и текущий период 2021 года*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0810025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=""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=""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=""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=""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=""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=""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=""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=""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=""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=""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=""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=""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=""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(л/руб.)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47,01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47,98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47,40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47,83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48,96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57,59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48,32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49,27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50,98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49,92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51,36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98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2020 года и текущий период 2021 года*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7642089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=""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=""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=""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=""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=""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=""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=""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=""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=""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=""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=""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=""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=""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(л/руб</a:t>
                      </a: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2020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48,84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51,79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2021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49,08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49,36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52,20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49,43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52,47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59,71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49,62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60,29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60,16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49,82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61,02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2021</a:t>
                      </a:r>
                      <a:endParaRPr lang="ru-RU" sz="12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54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1097470"/>
              </p:ext>
            </p:extLst>
          </p:nvPr>
        </p:nvGraphicFramePr>
        <p:xfrm>
          <a:off x="447471" y="1001949"/>
          <a:ext cx="11420274" cy="52042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=""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=""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=""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=""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=""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=""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=""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476225166"/>
                  </a:ext>
                </a:extLst>
              </a:tr>
              <a:tr h="68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10677633"/>
                  </a:ext>
                </a:extLst>
              </a:tr>
              <a:tr h="5803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6,560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7,036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0,485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52,04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12744809"/>
                  </a:ext>
                </a:extLst>
              </a:tr>
              <a:tr h="5417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3,074</a:t>
                      </a:r>
                      <a:endParaRPr lang="ru-RU" sz="18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0,228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56,03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08469662"/>
                  </a:ext>
                </a:extLst>
              </a:tr>
              <a:tr h="570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4,637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0,732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0,572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59,50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67287190"/>
                  </a:ext>
                </a:extLst>
              </a:tr>
              <a:tr h="6287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2,442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8,410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0,579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59,54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16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.07.2021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16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.07.2021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8523932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 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54,60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68,80 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59,50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62,50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8,60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70,00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67,40</a:t>
                      </a:r>
                      <a:r>
                        <a:rPr lang="ru-RU" sz="105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05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70,00 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097008"/>
              </p:ext>
            </p:extLst>
          </p:nvPr>
        </p:nvGraphicFramePr>
        <p:xfrm>
          <a:off x="8046721" y="3579222"/>
          <a:ext cx="4087615" cy="3074127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8738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79248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3210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49,53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51,23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330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58,42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6706879"/>
              </p:ext>
            </p:extLst>
          </p:nvPr>
        </p:nvGraphicFramePr>
        <p:xfrm>
          <a:off x="8056606" y="408562"/>
          <a:ext cx="4077729" cy="3013907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6264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</a:t>
                      </a:r>
                      <a:r>
                        <a:rPr lang="en-US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60565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Розничная цена поставщика, имеющего наибольшую долю рынка (ПАО «НК «Роснефть»)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5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650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48,67/50,22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48,25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49,12/52,47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49,25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53,96/58,61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54,55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3830419"/>
              </p:ext>
            </p:extLst>
          </p:nvPr>
        </p:nvGraphicFramePr>
        <p:xfrm>
          <a:off x="116732" y="3605348"/>
          <a:ext cx="3819542" cy="3152503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6125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</a:t>
                      </a:r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858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54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443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831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3019963"/>
              </p:ext>
            </p:extLst>
          </p:nvPr>
        </p:nvGraphicFramePr>
        <p:xfrm>
          <a:off x="4036541" y="398835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52,04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56,03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59,54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59,10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8682318"/>
              </p:ext>
            </p:extLst>
          </p:nvPr>
        </p:nvGraphicFramePr>
        <p:xfrm>
          <a:off x="4014652" y="3579222"/>
          <a:ext cx="3936274" cy="3126378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=""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=""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="" xmlns:a16="http://schemas.microsoft.com/office/drawing/2014/main" val="485229573"/>
                    </a:ext>
                  </a:extLst>
                </a:gridCol>
              </a:tblGrid>
              <a:tr h="29609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153405301"/>
                  </a:ext>
                </a:extLst>
              </a:tr>
              <a:tr h="8795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присутствует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45841540"/>
                  </a:ext>
                </a:extLst>
              </a:tr>
              <a:tr h="2821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7263368"/>
                  </a:ext>
                </a:extLst>
              </a:tr>
              <a:tr h="4182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47,18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46,50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33742143"/>
                  </a:ext>
                </a:extLst>
              </a:tr>
              <a:tr h="3968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49,24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48,50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7539080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6093606"/>
                  </a:ext>
                </a:extLst>
              </a:tr>
              <a:tr h="4615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53,29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77721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4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10875</TotalTime>
  <Words>973</Words>
  <Application>Microsoft Office PowerPoint</Application>
  <PresentationFormat>Широкоэкранный</PresentationFormat>
  <Paragraphs>493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Средние потребительские цены (тарифы) на нефтепродукты в Российской Федерации, Камчатском крае и субъектах ДФО за декабрь 2020 года и текущий период 2021 года*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Ковалевская Галина Викторовна</cp:lastModifiedBy>
  <cp:revision>435</cp:revision>
  <cp:lastPrinted>2021-04-08T22:57:45Z</cp:lastPrinted>
  <dcterms:created xsi:type="dcterms:W3CDTF">2020-12-04T06:58:51Z</dcterms:created>
  <dcterms:modified xsi:type="dcterms:W3CDTF">2021-07-16T01:03:04Z</dcterms:modified>
</cp:coreProperties>
</file>