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59" d="100"/>
          <a:sy n="59" d="100"/>
        </p:scale>
        <p:origin x="102" y="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20883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480682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240920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85884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3,051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1,815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3,664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4,815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.11.2021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.11.2021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97298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919480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50,13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337116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022942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989854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793304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16677</TotalTime>
  <Words>1114</Words>
  <Application>Microsoft Office PowerPoint</Application>
  <PresentationFormat>Широкоэкранный</PresentationFormat>
  <Paragraphs>625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Степанова Маргарита Павловна</cp:lastModifiedBy>
  <cp:revision>552</cp:revision>
  <cp:lastPrinted>2021-08-19T21:22:35Z</cp:lastPrinted>
  <dcterms:created xsi:type="dcterms:W3CDTF">2020-12-04T06:58:51Z</dcterms:created>
  <dcterms:modified xsi:type="dcterms:W3CDTF">2021-11-18T21:12:29Z</dcterms:modified>
</cp:coreProperties>
</file>