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59" d="100"/>
          <a:sy n="59" d="100"/>
        </p:scale>
        <p:origin x="7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0164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2291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81981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91842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1,866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0,170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6,078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0,478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15.07.2022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15.07.2022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938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20941</TotalTime>
  <Words>979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737</cp:revision>
  <cp:lastPrinted>2021-11-25T03:50:02Z</cp:lastPrinted>
  <dcterms:created xsi:type="dcterms:W3CDTF">2020-12-04T06:58:51Z</dcterms:created>
  <dcterms:modified xsi:type="dcterms:W3CDTF">2022-07-17T23:21:18Z</dcterms:modified>
</cp:coreProperties>
</file>