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87692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71790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9511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373977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2,208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0,684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06.12.2024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06.12.2024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5565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83064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01317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7040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251812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7,48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09644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72,46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72,19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28425</TotalTime>
  <Words>1125</Words>
  <Application>Microsoft Office PowerPoint</Application>
  <PresentationFormat>Широкоэкранный</PresentationFormat>
  <Paragraphs>630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1140</cp:revision>
  <cp:lastPrinted>2023-10-06T02:12:00Z</cp:lastPrinted>
  <dcterms:created xsi:type="dcterms:W3CDTF">2020-12-04T06:58:51Z</dcterms:created>
  <dcterms:modified xsi:type="dcterms:W3CDTF">2024-12-05T23:06:41Z</dcterms:modified>
</cp:coreProperties>
</file>