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9" r:id="rId3"/>
    <p:sldId id="285" r:id="rId4"/>
    <p:sldId id="29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5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095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876921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65,82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66,55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57,62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871790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автомобильный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62,18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3995117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77,24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84,90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82,82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78,45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73,15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73,75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373977"/>
              </p:ext>
            </p:extLst>
          </p:nvPr>
        </p:nvGraphicFramePr>
        <p:xfrm>
          <a:off x="158748" y="1770878"/>
          <a:ext cx="11884371" cy="365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647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97746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86780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61550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760705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2014471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15731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поставщики)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452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2,208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0,351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62,67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0,684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0,165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«Летнее»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416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«Зимнее»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4,637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4,146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0,482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80,20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105,00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6" y="188279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06.12.2024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АО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«ННК-</a:t>
            </a:r>
            <a:r>
              <a:rPr lang="ru-RU" sz="11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06.12.2024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65565"/>
              </p:ext>
            </p:extLst>
          </p:nvPr>
        </p:nvGraphicFramePr>
        <p:xfrm>
          <a:off x="116732" y="373626"/>
          <a:ext cx="3816170" cy="3083319"/>
        </p:xfrm>
        <a:graphic>
          <a:graphicData uri="http://schemas.openxmlformats.org/drawingml/2006/table">
            <a:tbl>
              <a:tblPr/>
              <a:tblGrid>
                <a:gridCol w="99378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1723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051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49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03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Тосмар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поставщиков)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4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3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2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70,00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0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97,50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783064"/>
              </p:ext>
            </p:extLst>
          </p:nvPr>
        </p:nvGraphicFramePr>
        <p:xfrm>
          <a:off x="8056605" y="3528657"/>
          <a:ext cx="4018661" cy="2866933"/>
        </p:xfrm>
        <a:graphic>
          <a:graphicData uri="http://schemas.openxmlformats.org/drawingml/2006/table">
            <a:tbl>
              <a:tblPr/>
              <a:tblGrid>
                <a:gridCol w="109913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726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4692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887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703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77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72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59,35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98,92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35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1,32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8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117,33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54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78,60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99,44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701317"/>
              </p:ext>
            </p:extLst>
          </p:nvPr>
        </p:nvGraphicFramePr>
        <p:xfrm>
          <a:off x="8056606" y="373443"/>
          <a:ext cx="4018661" cy="3083502"/>
        </p:xfrm>
        <a:graphic>
          <a:graphicData uri="http://schemas.openxmlformats.org/drawingml/2006/table">
            <a:tbl>
              <a:tblPr/>
              <a:tblGrid>
                <a:gridCol w="1031050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26280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6133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830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29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3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3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57,64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7,52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58,41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8,62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23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72,06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73,43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67040"/>
              </p:ext>
            </p:extLst>
          </p:nvPr>
        </p:nvGraphicFramePr>
        <p:xfrm>
          <a:off x="112965" y="3528658"/>
          <a:ext cx="3819542" cy="2866933"/>
        </p:xfrm>
        <a:graphic>
          <a:graphicData uri="http://schemas.openxmlformats.org/drawingml/2006/table">
            <a:tbl>
              <a:tblPr/>
              <a:tblGrid>
                <a:gridCol w="9968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549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9015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98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7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64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93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251812"/>
              </p:ext>
            </p:extLst>
          </p:nvPr>
        </p:nvGraphicFramePr>
        <p:xfrm>
          <a:off x="4069492" y="365126"/>
          <a:ext cx="3888259" cy="3099666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363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68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Камчатнефтепродукт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6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84,00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3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7,48</a:t>
                      </a:r>
                      <a:endParaRPr lang="en-US" sz="14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15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80,20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609644"/>
              </p:ext>
            </p:extLst>
          </p:nvPr>
        </p:nvGraphicFramePr>
        <p:xfrm>
          <a:off x="4069491" y="3528657"/>
          <a:ext cx="3888259" cy="2866932"/>
        </p:xfrm>
        <a:graphic>
          <a:graphicData uri="http://schemas.openxmlformats.org/drawingml/2006/table">
            <a:tbl>
              <a:tblPr/>
              <a:tblGrid>
                <a:gridCol w="10427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3444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1107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5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142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«ННК-Хабаровскнефтепродукт»)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Средняя розничная цена независимых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нефтетрейдеров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84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56,56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72,46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7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59,20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72,19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67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71,28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90,83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395589"/>
            <a:ext cx="58552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100" b="1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28425</TotalTime>
  <Words>1125</Words>
  <Application>Microsoft Office PowerPoint</Application>
  <PresentationFormat>Широкоэкранный</PresentationFormat>
  <Paragraphs>630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1140</cp:revision>
  <cp:lastPrinted>2023-10-06T02:12:00Z</cp:lastPrinted>
  <dcterms:created xsi:type="dcterms:W3CDTF">2020-12-04T06:58:51Z</dcterms:created>
  <dcterms:modified xsi:type="dcterms:W3CDTF">2024-12-05T23:06:41Z</dcterms:modified>
</cp:coreProperties>
</file>