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051284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29724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4097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56333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79,56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2,928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94,61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14.03.2025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14.03.2025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38296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26233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486136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75,18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76,27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42659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84,17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86,31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57838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58,98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14.03.2025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  <a:endParaRPr lang="ru-RU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29906</TotalTime>
  <Words>852</Words>
  <Application>Microsoft Office PowerPoint</Application>
  <PresentationFormat>Широкоэкранный</PresentationFormat>
  <Paragraphs>333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1168</cp:revision>
  <cp:lastPrinted>2023-10-06T02:12:00Z</cp:lastPrinted>
  <dcterms:created xsi:type="dcterms:W3CDTF">2020-12-04T06:58:51Z</dcterms:created>
  <dcterms:modified xsi:type="dcterms:W3CDTF">2025-03-14T02:26:09Z</dcterms:modified>
</cp:coreProperties>
</file>