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2679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4737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8851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5798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2,046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25.02.2022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7415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87966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19195</TotalTime>
  <Words>798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650</cp:revision>
  <cp:lastPrinted>2021-11-25T03:50:02Z</cp:lastPrinted>
  <dcterms:created xsi:type="dcterms:W3CDTF">2020-12-04T06:58:51Z</dcterms:created>
  <dcterms:modified xsi:type="dcterms:W3CDTF">2022-02-25T02:17:19Z</dcterms:modified>
</cp:coreProperties>
</file>