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49" d="100"/>
          <a:sy n="49" d="100"/>
        </p:scale>
        <p:origin x="66" y="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56600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125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3962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95089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0,436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1,599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0,278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5,059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0,491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19.08.2022*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19.08.2022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0792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4484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21083</TotalTime>
  <Words>1008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Кувалдина Яна Владимировна</cp:lastModifiedBy>
  <cp:revision>755</cp:revision>
  <cp:lastPrinted>2021-11-25T03:50:02Z</cp:lastPrinted>
  <dcterms:created xsi:type="dcterms:W3CDTF">2020-12-04T06:58:51Z</dcterms:created>
  <dcterms:modified xsi:type="dcterms:W3CDTF">2022-08-18T23:20:01Z</dcterms:modified>
</cp:coreProperties>
</file>