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65" d="100"/>
          <a:sy n="65" d="100"/>
        </p:scale>
        <p:origin x="9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2023 год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16527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261549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616454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825619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11,524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58,75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2,868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0,193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7,947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0,485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75,47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17.05.2024*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17.05.2024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936576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476587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область*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55,78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94,55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432255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край*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54,17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4,79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67,67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093128"/>
              </p:ext>
            </p:extLst>
          </p:nvPr>
        </p:nvGraphicFramePr>
        <p:xfrm>
          <a:off x="116732" y="3514145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*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198671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75,47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299287"/>
              </p:ext>
            </p:extLst>
          </p:nvPr>
        </p:nvGraphicFramePr>
        <p:xfrm>
          <a:off x="4045484" y="3526435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край*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53,17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6732" y="6516450"/>
            <a:ext cx="69878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400" dirty="0">
                <a:solidFill>
                  <a:prstClr val="black"/>
                </a:solidFill>
              </a:rPr>
              <a:t>*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5.202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представлена, сведения указаны по данным предыдущего периода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24918</TotalTime>
  <Words>896</Words>
  <Application>Microsoft Office PowerPoint</Application>
  <PresentationFormat>Широкоэкранный</PresentationFormat>
  <Paragraphs>401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Винник Ярослава Владимировна</cp:lastModifiedBy>
  <cp:revision>1056</cp:revision>
  <cp:lastPrinted>2023-10-06T02:12:00Z</cp:lastPrinted>
  <dcterms:created xsi:type="dcterms:W3CDTF">2020-12-04T06:58:51Z</dcterms:created>
  <dcterms:modified xsi:type="dcterms:W3CDTF">2024-05-24T03:24:36Z</dcterms:modified>
</cp:coreProperties>
</file>