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69" d="100"/>
          <a:sy n="69" d="100"/>
        </p:scale>
        <p:origin x="96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0883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8068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4092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1160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6,243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10.12.2021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10.12.2021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1483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48466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70,04 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6511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5046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0440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17264</TotalTime>
  <Words>1118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572</cp:revision>
  <cp:lastPrinted>2021-11-25T03:50:02Z</cp:lastPrinted>
  <dcterms:created xsi:type="dcterms:W3CDTF">2020-12-04T06:58:51Z</dcterms:created>
  <dcterms:modified xsi:type="dcterms:W3CDTF">2021-12-10T04:01:14Z</dcterms:modified>
</cp:coreProperties>
</file>