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71" d="100"/>
          <a:sy n="71" d="100"/>
        </p:scale>
        <p:origin x="84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208832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480682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240920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303238"/>
              </p:ext>
            </p:extLst>
          </p:nvPr>
        </p:nvGraphicFramePr>
        <p:xfrm>
          <a:off x="447471" y="1001949"/>
          <a:ext cx="11420274" cy="52548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3,051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1,815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3,664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4,815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</a:t>
            </a:r>
            <a:r>
              <a:rPr lang="ru-RU" sz="2000" b="1" i="1" smtClean="0"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ru-RU" sz="2000" b="1" i="1" smtClean="0">
                <a:latin typeface="Times New Roman" panose="02020603050405020304" pitchFamily="18" charset="0"/>
                <a:ea typeface="Calibri" panose="020F0502020204030204" pitchFamily="34" charset="0"/>
              </a:rPr>
              <a:t>26</a:t>
            </a:r>
            <a:r>
              <a:rPr lang="ru-RU" sz="2000" b="1" i="1" smtClean="0">
                <a:latin typeface="Times New Roman" panose="02020603050405020304" pitchFamily="18" charset="0"/>
                <a:ea typeface="Calibri" panose="020F0502020204030204" pitchFamily="34" charset="0"/>
              </a:rPr>
              <a:t>.11.2021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26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.11.2021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614833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130061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50,13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51,83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58,52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78,00                                                                                    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60,12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965118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Розничная цена поставщика, имеющего наибольшую долю рынка (ПАО «НК «Роснефть»)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694107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503856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61,30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265587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,2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17048</TotalTime>
  <Words>1114</Words>
  <Application>Microsoft Office PowerPoint</Application>
  <PresentationFormat>Широкоэкранный</PresentationFormat>
  <Paragraphs>625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Степанова Маргарита Павловна</cp:lastModifiedBy>
  <cp:revision>564</cp:revision>
  <cp:lastPrinted>2021-11-25T03:50:02Z</cp:lastPrinted>
  <dcterms:created xsi:type="dcterms:W3CDTF">2020-12-04T06:58:51Z</dcterms:created>
  <dcterms:modified xsi:type="dcterms:W3CDTF">2021-11-29T03:13:41Z</dcterms:modified>
</cp:coreProperties>
</file>