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258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044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699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2298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5,845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0,278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0,508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24.06.2021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24.06.2021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3697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37319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2151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48,67/50,22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49,12/52,47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53,96/58,61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64904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967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3364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(по состоянию на 17.06.2021)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10367</TotalTime>
  <Words>946</Words>
  <Application>Microsoft Office PowerPoint</Application>
  <PresentationFormat>Широкоэкранный</PresentationFormat>
  <Paragraphs>460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425</cp:revision>
  <cp:lastPrinted>2021-04-08T22:57:45Z</cp:lastPrinted>
  <dcterms:created xsi:type="dcterms:W3CDTF">2020-12-04T06:58:51Z</dcterms:created>
  <dcterms:modified xsi:type="dcterms:W3CDTF">2021-06-25T02:57:50Z</dcterms:modified>
</cp:coreProperties>
</file>