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942452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386837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13256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517568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5,307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0,417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1,963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0,213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1,568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0,565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12.01.2024*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12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.01.2024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255851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273887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57,32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817381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53,62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4,79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66,61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454185"/>
              </p:ext>
            </p:extLst>
          </p:nvPr>
        </p:nvGraphicFramePr>
        <p:xfrm>
          <a:off x="116732" y="3514145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629682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837263"/>
              </p:ext>
            </p:extLst>
          </p:nvPr>
        </p:nvGraphicFramePr>
        <p:xfrm>
          <a:off x="4045484" y="3526435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52,56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6732" y="651645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23655</TotalTime>
  <Words>1142</Words>
  <Application>Microsoft Office PowerPoint</Application>
  <PresentationFormat>Широкоэкранный</PresentationFormat>
  <Paragraphs>663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1011</cp:revision>
  <cp:lastPrinted>2023-10-06T02:12:00Z</cp:lastPrinted>
  <dcterms:created xsi:type="dcterms:W3CDTF">2020-12-04T06:58:51Z</dcterms:created>
  <dcterms:modified xsi:type="dcterms:W3CDTF">2024-01-11T05:23:18Z</dcterms:modified>
</cp:coreProperties>
</file>