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01492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46328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029980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485549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2,763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0,938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0,183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3,601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0,450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01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.11.2024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01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.11.2024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597913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116401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438517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57,31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71,56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72,91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303657"/>
              </p:ext>
            </p:extLst>
          </p:nvPr>
        </p:nvGraphicFramePr>
        <p:xfrm>
          <a:off x="112965" y="3536301"/>
          <a:ext cx="3819542" cy="2915301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3322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690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9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58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502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031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283214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6,52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304536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край**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485668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25.10.202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28157</TotalTime>
  <Words>1112</Words>
  <Application>Microsoft Office PowerPoint</Application>
  <PresentationFormat>Широкоэкранный</PresentationFormat>
  <Paragraphs>601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1124</cp:revision>
  <cp:lastPrinted>2023-10-06T02:12:00Z</cp:lastPrinted>
  <dcterms:created xsi:type="dcterms:W3CDTF">2020-12-04T06:58:51Z</dcterms:created>
  <dcterms:modified xsi:type="dcterms:W3CDTF">2024-11-01T01:42:24Z</dcterms:modified>
</cp:coreProperties>
</file>