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5" autoAdjust="0"/>
    <p:restoredTop sz="83953" autoAdjust="0"/>
  </p:normalViewPr>
  <p:slideViewPr>
    <p:cSldViewPr snapToGrid="0">
      <p:cViewPr varScale="1">
        <p:scale>
          <a:sx n="98" d="100"/>
          <a:sy n="98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12.02.2021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истекший период 2020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истекший период 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5585421"/>
              </p:ext>
            </p:extLst>
          </p:nvPr>
        </p:nvGraphicFramePr>
        <p:xfrm>
          <a:off x="223734" y="609600"/>
          <a:ext cx="11743206" cy="6099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4870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108953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719847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749030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91957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927115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904672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94945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99282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1278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857953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87371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2020г.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49776">
                <a:tc rowSpan="1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марки 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60390315"/>
                  </a:ext>
                </a:extLst>
              </a:tr>
              <a:tr h="449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8609932"/>
                  </a:ext>
                </a:extLst>
              </a:tr>
              <a:tr h="449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76726312"/>
                  </a:ext>
                </a:extLst>
              </a:tr>
              <a:tr h="5060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44,51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44,37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16844509"/>
                  </a:ext>
                </a:extLst>
              </a:tr>
              <a:tr h="449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54706532"/>
                  </a:ext>
                </a:extLst>
              </a:tr>
              <a:tr h="449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27251771"/>
                  </a:ext>
                </a:extLst>
              </a:tr>
              <a:tr h="4026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62420848"/>
                  </a:ext>
                </a:extLst>
              </a:tr>
              <a:tr h="5409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44,81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45,38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24585028"/>
                  </a:ext>
                </a:extLst>
              </a:tr>
              <a:tr h="4116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</a:t>
                      </a:r>
                      <a:r>
                        <a:rPr lang="en-US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28471023"/>
                  </a:ext>
                </a:extLst>
              </a:tr>
              <a:tr h="4154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51,55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43,25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44,92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9652878"/>
                  </a:ext>
                </a:extLst>
              </a:tr>
              <a:tr h="38371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43,27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46,64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54013587"/>
                  </a:ext>
                </a:extLst>
              </a:tr>
              <a:tr h="31621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43,32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4333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истекший период 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5827111"/>
              </p:ext>
            </p:extLst>
          </p:nvPr>
        </p:nvGraphicFramePr>
        <p:xfrm>
          <a:off x="243190" y="609601"/>
          <a:ext cx="11770470" cy="6027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8001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75943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30146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781314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59445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69211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908278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908277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98511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69211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27516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769195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905422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102464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2020г.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376113">
                <a:tc rowSpan="1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марки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72610368"/>
                  </a:ext>
                </a:extLst>
              </a:tr>
              <a:tr h="376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47011252"/>
                  </a:ext>
                </a:extLst>
              </a:tr>
              <a:tr h="376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24610694"/>
                  </a:ext>
                </a:extLst>
              </a:tr>
              <a:tr h="376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27930094"/>
                  </a:ext>
                </a:extLst>
              </a:tr>
              <a:tr h="376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4905110"/>
                  </a:ext>
                </a:extLst>
              </a:tr>
              <a:tr h="376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46,92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66397407"/>
                  </a:ext>
                </a:extLst>
              </a:tr>
              <a:tr h="5011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884977"/>
                  </a:ext>
                </a:extLst>
              </a:tr>
              <a:tr h="50113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46,90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0375969"/>
                  </a:ext>
                </a:extLst>
              </a:tr>
              <a:tr h="50113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46,91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2443522"/>
                  </a:ext>
                </a:extLst>
              </a:tr>
              <a:tr h="50113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46,95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02274990"/>
                  </a:ext>
                </a:extLst>
              </a:tr>
              <a:tr h="3540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46,95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3763529"/>
                  </a:ext>
                </a:extLst>
              </a:tr>
              <a:tr h="388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4388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" y="145774"/>
            <a:ext cx="11811000" cy="40005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истекший период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года*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9198185"/>
              </p:ext>
            </p:extLst>
          </p:nvPr>
        </p:nvGraphicFramePr>
        <p:xfrm>
          <a:off x="190500" y="632299"/>
          <a:ext cx="11811000" cy="6037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6211">
                  <a:extLst>
                    <a:ext uri="{9D8B030D-6E8A-4147-A177-3AD203B41FA5}">
                      <a16:colId xmlns="" xmlns:a16="http://schemas.microsoft.com/office/drawing/2014/main" val="2757781639"/>
                    </a:ext>
                  </a:extLst>
                </a:gridCol>
                <a:gridCol w="1063766">
                  <a:extLst>
                    <a:ext uri="{9D8B030D-6E8A-4147-A177-3AD203B41FA5}">
                      <a16:colId xmlns="" xmlns:a16="http://schemas.microsoft.com/office/drawing/2014/main" val="3805768029"/>
                    </a:ext>
                  </a:extLst>
                </a:gridCol>
                <a:gridCol w="826851">
                  <a:extLst>
                    <a:ext uri="{9D8B030D-6E8A-4147-A177-3AD203B41FA5}">
                      <a16:colId xmlns="" xmlns:a16="http://schemas.microsoft.com/office/drawing/2014/main" val="2080095685"/>
                    </a:ext>
                  </a:extLst>
                </a:gridCol>
                <a:gridCol w="690663">
                  <a:extLst>
                    <a:ext uri="{9D8B030D-6E8A-4147-A177-3AD203B41FA5}">
                      <a16:colId xmlns="" xmlns:a16="http://schemas.microsoft.com/office/drawing/2014/main" val="3843726452"/>
                    </a:ext>
                  </a:extLst>
                </a:gridCol>
                <a:gridCol w="856035">
                  <a:extLst>
                    <a:ext uri="{9D8B030D-6E8A-4147-A177-3AD203B41FA5}">
                      <a16:colId xmlns="" xmlns:a16="http://schemas.microsoft.com/office/drawing/2014/main" val="2467812455"/>
                    </a:ext>
                  </a:extLst>
                </a:gridCol>
                <a:gridCol w="817123">
                  <a:extLst>
                    <a:ext uri="{9D8B030D-6E8A-4147-A177-3AD203B41FA5}">
                      <a16:colId xmlns="" xmlns:a16="http://schemas.microsoft.com/office/drawing/2014/main" val="555537300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508563604"/>
                    </a:ext>
                  </a:extLst>
                </a:gridCol>
                <a:gridCol w="817123">
                  <a:extLst>
                    <a:ext uri="{9D8B030D-6E8A-4147-A177-3AD203B41FA5}">
                      <a16:colId xmlns="" xmlns:a16="http://schemas.microsoft.com/office/drawing/2014/main" val="3224298470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509935238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2275320693"/>
                    </a:ext>
                  </a:extLst>
                </a:gridCol>
                <a:gridCol w="778213">
                  <a:extLst>
                    <a:ext uri="{9D8B030D-6E8A-4147-A177-3AD203B41FA5}">
                      <a16:colId xmlns="" xmlns:a16="http://schemas.microsoft.com/office/drawing/2014/main" val="1350417571"/>
                    </a:ext>
                  </a:extLst>
                </a:gridCol>
                <a:gridCol w="778213">
                  <a:extLst>
                    <a:ext uri="{9D8B030D-6E8A-4147-A177-3AD203B41FA5}">
                      <a16:colId xmlns="" xmlns:a16="http://schemas.microsoft.com/office/drawing/2014/main" val="2746112127"/>
                    </a:ext>
                  </a:extLst>
                </a:gridCol>
                <a:gridCol w="1018972">
                  <a:extLst>
                    <a:ext uri="{9D8B030D-6E8A-4147-A177-3AD203B41FA5}">
                      <a16:colId xmlns="" xmlns:a16="http://schemas.microsoft.com/office/drawing/2014/main" val="4252533460"/>
                    </a:ext>
                  </a:extLst>
                </a:gridCol>
              </a:tblGrid>
              <a:tr h="1080544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0505814"/>
                  </a:ext>
                </a:extLst>
              </a:tr>
              <a:tr h="403890">
                <a:tc rowSpan="1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45281243"/>
                  </a:ext>
                </a:extLst>
              </a:tr>
              <a:tr h="5140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48296889"/>
                  </a:ext>
                </a:extLst>
              </a:tr>
              <a:tr h="403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9943541"/>
                  </a:ext>
                </a:extLst>
              </a:tr>
              <a:tr h="403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85100737"/>
                  </a:ext>
                </a:extLst>
              </a:tr>
              <a:tr h="403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86259472"/>
                  </a:ext>
                </a:extLst>
              </a:tr>
              <a:tr h="4038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37729269"/>
                  </a:ext>
                </a:extLst>
              </a:tr>
              <a:tr h="403890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01111939"/>
                  </a:ext>
                </a:extLst>
              </a:tr>
              <a:tr h="4038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32450997"/>
                  </a:ext>
                </a:extLst>
              </a:tr>
              <a:tr h="4038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50,39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71405739"/>
                  </a:ext>
                </a:extLst>
              </a:tr>
              <a:tr h="4038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48,10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90633780"/>
                  </a:ext>
                </a:extLst>
              </a:tr>
              <a:tr h="4038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68625970"/>
                  </a:ext>
                </a:extLst>
              </a:tr>
              <a:tr h="4038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7598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259991"/>
              </p:ext>
            </p:extLst>
          </p:nvPr>
        </p:nvGraphicFramePr>
        <p:xfrm>
          <a:off x="742689" y="972804"/>
          <a:ext cx="10716493" cy="50481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3311">
                  <a:extLst>
                    <a:ext uri="{9D8B030D-6E8A-4147-A177-3AD203B41FA5}">
                      <a16:colId xmlns="" xmlns:a16="http://schemas.microsoft.com/office/drawing/2014/main" val="2249247971"/>
                    </a:ext>
                  </a:extLst>
                </a:gridCol>
                <a:gridCol w="1682885">
                  <a:extLst>
                    <a:ext uri="{9D8B030D-6E8A-4147-A177-3AD203B41FA5}">
                      <a16:colId xmlns="" xmlns:a16="http://schemas.microsoft.com/office/drawing/2014/main" val="1819158657"/>
                    </a:ext>
                  </a:extLst>
                </a:gridCol>
                <a:gridCol w="1391786">
                  <a:extLst>
                    <a:ext uri="{9D8B030D-6E8A-4147-A177-3AD203B41FA5}">
                      <a16:colId xmlns="" xmlns:a16="http://schemas.microsoft.com/office/drawing/2014/main" val="810213332"/>
                    </a:ext>
                  </a:extLst>
                </a:gridCol>
                <a:gridCol w="1087337">
                  <a:extLst>
                    <a:ext uri="{9D8B030D-6E8A-4147-A177-3AD203B41FA5}">
                      <a16:colId xmlns="" xmlns:a16="http://schemas.microsoft.com/office/drawing/2014/main" val="1426438776"/>
                    </a:ext>
                  </a:extLst>
                </a:gridCol>
                <a:gridCol w="1129839">
                  <a:extLst>
                    <a:ext uri="{9D8B030D-6E8A-4147-A177-3AD203B41FA5}">
                      <a16:colId xmlns="" xmlns:a16="http://schemas.microsoft.com/office/drawing/2014/main" val="2406359539"/>
                    </a:ext>
                  </a:extLst>
                </a:gridCol>
                <a:gridCol w="1994170">
                  <a:extLst>
                    <a:ext uri="{9D8B030D-6E8A-4147-A177-3AD203B41FA5}">
                      <a16:colId xmlns="" xmlns:a16="http://schemas.microsoft.com/office/drawing/2014/main" val="3646067851"/>
                    </a:ext>
                  </a:extLst>
                </a:gridCol>
                <a:gridCol w="1887165">
                  <a:extLst>
                    <a:ext uri="{9D8B030D-6E8A-4147-A177-3AD203B41FA5}">
                      <a16:colId xmlns="" xmlns:a16="http://schemas.microsoft.com/office/drawing/2014/main" val="781871841"/>
                    </a:ext>
                  </a:extLst>
                </a:gridCol>
              </a:tblGrid>
              <a:tr h="268708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6225166"/>
                  </a:ext>
                </a:extLst>
              </a:tr>
              <a:tr h="6907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0677633"/>
                  </a:ext>
                </a:extLst>
              </a:tr>
              <a:tr h="417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6,560 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2,313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0,370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50,15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2744809"/>
                  </a:ext>
                </a:extLst>
              </a:tr>
              <a:tr h="417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0,557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0,179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08469662"/>
                  </a:ext>
                </a:extLst>
              </a:tr>
              <a:tr h="417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5,416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0,527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57,38 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57,50 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7287190"/>
                  </a:ext>
                </a:extLst>
              </a:tr>
              <a:tr h="417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 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0,961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55,43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151810" y="326473"/>
            <a:ext cx="51321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11.02.2021* 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11.02.2021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487870"/>
              </p:ext>
            </p:extLst>
          </p:nvPr>
        </p:nvGraphicFramePr>
        <p:xfrm>
          <a:off x="116732" y="398835"/>
          <a:ext cx="3959157" cy="3154414"/>
        </p:xfrm>
        <a:graphic>
          <a:graphicData uri="http://schemas.openxmlformats.org/drawingml/2006/table">
            <a:tbl>
              <a:tblPr/>
              <a:tblGrid>
                <a:gridCol w="1131521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14402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1323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1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9727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53,10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68,80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56,10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60,70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79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56,20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69,50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209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56,20</a:t>
                      </a:r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70,50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355754"/>
              </p:ext>
            </p:extLst>
          </p:nvPr>
        </p:nvGraphicFramePr>
        <p:xfrm>
          <a:off x="8249055" y="3599234"/>
          <a:ext cx="3803515" cy="3151762"/>
        </p:xfrm>
        <a:graphic>
          <a:graphicData uri="http://schemas.openxmlformats.org/drawingml/2006/table">
            <a:tbl>
              <a:tblPr/>
              <a:tblGrid>
                <a:gridCol w="1196502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488332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118681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1128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область 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9533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321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47,20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501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79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159822"/>
              </p:ext>
            </p:extLst>
          </p:nvPr>
        </p:nvGraphicFramePr>
        <p:xfrm>
          <a:off x="8229599" y="408562"/>
          <a:ext cx="3832699" cy="3083668"/>
        </p:xfrm>
        <a:graphic>
          <a:graphicData uri="http://schemas.openxmlformats.org/drawingml/2006/table">
            <a:tbl>
              <a:tblPr/>
              <a:tblGrid>
                <a:gridCol w="1172723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21840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138136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 </a:t>
                      </a:r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104110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1845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377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793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394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387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56,49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945087"/>
              </p:ext>
            </p:extLst>
          </p:nvPr>
        </p:nvGraphicFramePr>
        <p:xfrm>
          <a:off x="126460" y="3608962"/>
          <a:ext cx="3949979" cy="3151761"/>
        </p:xfrm>
        <a:graphic>
          <a:graphicData uri="http://schemas.openxmlformats.org/drawingml/2006/table">
            <a:tbl>
              <a:tblPr/>
              <a:tblGrid>
                <a:gridCol w="108777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8691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23511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0155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 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10127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251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404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846821"/>
              </p:ext>
            </p:extLst>
          </p:nvPr>
        </p:nvGraphicFramePr>
        <p:xfrm>
          <a:off x="4210607" y="398835"/>
          <a:ext cx="3911989" cy="3103122"/>
        </p:xfrm>
        <a:graphic>
          <a:graphicData uri="http://schemas.openxmlformats.org/drawingml/2006/table">
            <a:tbl>
              <a:tblPr/>
              <a:tblGrid>
                <a:gridCol w="1021568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2854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61873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9727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(наименование поставщика)</a:t>
                      </a:r>
                    </a:p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280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52,40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891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55,60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69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55,43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57,38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696847"/>
              </p:ext>
            </p:extLst>
          </p:nvPr>
        </p:nvGraphicFramePr>
        <p:xfrm>
          <a:off x="4182894" y="3608962"/>
          <a:ext cx="3959157" cy="3151761"/>
        </p:xfrm>
        <a:graphic>
          <a:graphicData uri="http://schemas.openxmlformats.org/drawingml/2006/table">
            <a:tbl>
              <a:tblPr/>
              <a:tblGrid>
                <a:gridCol w="1021404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95336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42417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1128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(по состоянию на 04.02.2021)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9727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(наименование поставщика)</a:t>
                      </a:r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Средняя розничная цена независимых АЗС (наименование поставщика)</a:t>
                      </a:r>
                    </a:p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45,47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45,15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474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47,46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47,35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307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891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51,36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5537</TotalTime>
  <Words>1080</Words>
  <Application>Microsoft Office PowerPoint</Application>
  <PresentationFormat>Широкоэкранный</PresentationFormat>
  <Paragraphs>669</Paragraphs>
  <Slides>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истекший период 2020 года*</vt:lpstr>
      <vt:lpstr>Средние потребительские цены (тарифы) на нефтепродукты в Российской Федерации, Камчатском крае и субъектах ДФО за истекший период 2020 года*</vt:lpstr>
      <vt:lpstr>Средние потребительские цены (тарифы) на нефтепродукты в Российской Федерации, Камчатском крае и субъектах ДФО за истекший период 2020 года*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Ковалевская Галина Викторовна</cp:lastModifiedBy>
  <cp:revision>215</cp:revision>
  <cp:lastPrinted>2020-12-24T01:57:14Z</cp:lastPrinted>
  <dcterms:created xsi:type="dcterms:W3CDTF">2020-12-04T06:58:51Z</dcterms:created>
  <dcterms:modified xsi:type="dcterms:W3CDTF">2021-02-12T03:13:42Z</dcterms:modified>
</cp:coreProperties>
</file>