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88551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21178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39145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049581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6,554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14.09.2023*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</a:t>
            </a:r>
            <a:r>
              <a:rPr lang="ru-RU" b="1" i="1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14.09.2023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0082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86,20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13820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55,23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9251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681935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74,50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080732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23058</TotalTime>
  <Words>1041</Words>
  <Application>Microsoft Office PowerPoint</Application>
  <PresentationFormat>Широкоэкранный</PresentationFormat>
  <Paragraphs>564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Шестакова Кира Андреевна</cp:lastModifiedBy>
  <cp:revision>961</cp:revision>
  <cp:lastPrinted>2023-09-07T04:02:21Z</cp:lastPrinted>
  <dcterms:created xsi:type="dcterms:W3CDTF">2020-12-04T06:58:51Z</dcterms:created>
  <dcterms:modified xsi:type="dcterms:W3CDTF">2023-09-15T03:01:00Z</dcterms:modified>
</cp:coreProperties>
</file>