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78" d="100"/>
          <a:sy n="7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56600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125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3962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289129"/>
              </p:ext>
            </p:extLst>
          </p:nvPr>
        </p:nvGraphicFramePr>
        <p:xfrm>
          <a:off x="447471" y="1001949"/>
          <a:ext cx="11420274" cy="4237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7,432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0,460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1,185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3,592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0,555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.08.2022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50792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0138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780343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21095</TotalTime>
  <Words>1008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Терещенко Марина Викентьевна</cp:lastModifiedBy>
  <cp:revision>763</cp:revision>
  <cp:lastPrinted>2021-11-25T03:50:02Z</cp:lastPrinted>
  <dcterms:created xsi:type="dcterms:W3CDTF">2020-12-04T06:58:51Z</dcterms:created>
  <dcterms:modified xsi:type="dcterms:W3CDTF">2022-08-26T02:42:25Z</dcterms:modified>
</cp:coreProperties>
</file>