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2024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истекший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261438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09069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17845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498049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10,055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0,550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77,39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1,425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79,47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0,593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96,84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07.05.2025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.05.2025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03287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7829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62,53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82,82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028085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59,98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00393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519536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77,39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79,47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96,84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009008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58,98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71,13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90,76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90,76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7.05.2025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30352</TotalTime>
  <Words>915</Words>
  <Application>Microsoft Office PowerPoint</Application>
  <PresentationFormat>Широкоэкранный</PresentationFormat>
  <Paragraphs>399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1184</cp:revision>
  <cp:lastPrinted>2023-10-06T02:12:00Z</cp:lastPrinted>
  <dcterms:created xsi:type="dcterms:W3CDTF">2020-12-04T06:58:51Z</dcterms:created>
  <dcterms:modified xsi:type="dcterms:W3CDTF">2025-05-07T01:10:20Z</dcterms:modified>
</cp:coreProperties>
</file>