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1" d="100"/>
          <a:sy n="71" d="100"/>
        </p:scale>
        <p:origin x="8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20883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48068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24092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11603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6,243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03.12.2021*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03.12.2021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1483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904676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70,04 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6511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4107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50467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04408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17208</TotalTime>
  <Words>1116</Words>
  <Application>Microsoft Office PowerPoint</Application>
  <PresentationFormat>Широкоэкранный</PresentationFormat>
  <Paragraphs>625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Степанова Маргарита Павловна</cp:lastModifiedBy>
  <cp:revision>569</cp:revision>
  <cp:lastPrinted>2021-11-25T03:50:02Z</cp:lastPrinted>
  <dcterms:created xsi:type="dcterms:W3CDTF">2020-12-04T06:58:51Z</dcterms:created>
  <dcterms:modified xsi:type="dcterms:W3CDTF">2021-12-03T04:08:29Z</dcterms:modified>
</cp:coreProperties>
</file>