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2" d="100"/>
          <a:sy n="72" d="100"/>
        </p:scale>
        <p:origin x="6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2381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765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2591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905532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1,363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16.09.2022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16.09.2022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9399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0798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1358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8663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21132</TotalTime>
  <Words>1043</Words>
  <Application>Microsoft Office PowerPoint</Application>
  <PresentationFormat>Широкоэкранный</PresentationFormat>
  <Paragraphs>564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773</cp:revision>
  <cp:lastPrinted>2021-11-25T03:50:02Z</cp:lastPrinted>
  <dcterms:created xsi:type="dcterms:W3CDTF">2020-12-04T06:58:51Z</dcterms:created>
  <dcterms:modified xsi:type="dcterms:W3CDTF">2022-09-16T02:06:03Z</dcterms:modified>
</cp:coreProperties>
</file>