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64" d="100"/>
          <a:sy n="64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24787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97264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10673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03518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0,194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4,575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.03.2021*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12.03.2021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8033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78964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586081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52,72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83528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32266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99150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7803</TotalTime>
  <Words>837</Words>
  <Application>Microsoft Office PowerPoint</Application>
  <PresentationFormat>Широкоэкранный</PresentationFormat>
  <Paragraphs>361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283</cp:revision>
  <cp:lastPrinted>2021-02-19T02:05:20Z</cp:lastPrinted>
  <dcterms:created xsi:type="dcterms:W3CDTF">2020-12-04T06:58:51Z</dcterms:created>
  <dcterms:modified xsi:type="dcterms:W3CDTF">2021-03-11T21:42:21Z</dcterms:modified>
</cp:coreProperties>
</file>