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5" autoAdjust="0"/>
    <p:restoredTop sz="83953" autoAdjust="0"/>
  </p:normalViewPr>
  <p:slideViewPr>
    <p:cSldViewPr snapToGrid="0">
      <p:cViewPr varScale="1">
        <p:scale>
          <a:sx n="98" d="100"/>
          <a:sy n="98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551794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314897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568982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577416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12,878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0,291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2,473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5,360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0,453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6,878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0,459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20.05.2021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20.05.2021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522188"/>
              </p:ext>
            </p:extLst>
          </p:nvPr>
        </p:nvGraphicFramePr>
        <p:xfrm>
          <a:off x="116732" y="398835"/>
          <a:ext cx="3959157" cy="3154414"/>
        </p:xfrm>
        <a:graphic>
          <a:graphicData uri="http://schemas.openxmlformats.org/drawingml/2006/table">
            <a:tbl>
              <a:tblPr/>
              <a:tblGrid>
                <a:gridCol w="1131521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14402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323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область (по состоянию на 13.05.2021)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57,40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09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56,20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675620"/>
              </p:ext>
            </p:extLst>
          </p:nvPr>
        </p:nvGraphicFramePr>
        <p:xfrm>
          <a:off x="8249055" y="3599234"/>
          <a:ext cx="3803515" cy="3151762"/>
        </p:xfrm>
        <a:graphic>
          <a:graphicData uri="http://schemas.openxmlformats.org/drawingml/2006/table">
            <a:tbl>
              <a:tblPr/>
              <a:tblGrid>
                <a:gridCol w="119650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88332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533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50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775079"/>
              </p:ext>
            </p:extLst>
          </p:nvPr>
        </p:nvGraphicFramePr>
        <p:xfrm>
          <a:off x="8229599" y="408562"/>
          <a:ext cx="3832699" cy="3083668"/>
        </p:xfrm>
        <a:graphic>
          <a:graphicData uri="http://schemas.openxmlformats.org/drawingml/2006/table">
            <a:tbl>
              <a:tblPr/>
              <a:tblGrid>
                <a:gridCol w="1172723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21840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138136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10411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184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37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94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57,73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38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732042"/>
              </p:ext>
            </p:extLst>
          </p:nvPr>
        </p:nvGraphicFramePr>
        <p:xfrm>
          <a:off x="126460" y="3608962"/>
          <a:ext cx="3949979" cy="3171216"/>
        </p:xfrm>
        <a:graphic>
          <a:graphicData uri="http://schemas.openxmlformats.org/drawingml/2006/table">
            <a:tbl>
              <a:tblPr/>
              <a:tblGrid>
                <a:gridCol w="1087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8691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23511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2101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АО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10127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251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404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610485"/>
              </p:ext>
            </p:extLst>
          </p:nvPr>
        </p:nvGraphicFramePr>
        <p:xfrm>
          <a:off x="4210607" y="398835"/>
          <a:ext cx="3911989" cy="3103122"/>
        </p:xfrm>
        <a:graphic>
          <a:graphicData uri="http://schemas.openxmlformats.org/drawingml/2006/table">
            <a:tbl>
              <a:tblPr/>
              <a:tblGrid>
                <a:gridCol w="1021568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2854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61873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28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55,18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9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424209"/>
              </p:ext>
            </p:extLst>
          </p:nvPr>
        </p:nvGraphicFramePr>
        <p:xfrm>
          <a:off x="4182894" y="3608962"/>
          <a:ext cx="3959157" cy="3151761"/>
        </p:xfrm>
        <a:graphic>
          <a:graphicData uri="http://schemas.openxmlformats.org/drawingml/2006/table">
            <a:tbl>
              <a:tblPr/>
              <a:tblGrid>
                <a:gridCol w="102140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95336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2417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АЗС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474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0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89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9576</TotalTime>
  <Words>904</Words>
  <Application>Microsoft Office PowerPoint</Application>
  <PresentationFormat>Широкоэкранный</PresentationFormat>
  <Paragraphs>427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364</cp:revision>
  <cp:lastPrinted>2021-04-08T22:57:45Z</cp:lastPrinted>
  <dcterms:created xsi:type="dcterms:W3CDTF">2020-12-04T06:58:51Z</dcterms:created>
  <dcterms:modified xsi:type="dcterms:W3CDTF">2021-05-21T02:40:59Z</dcterms:modified>
</cp:coreProperties>
</file>