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4525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3144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6007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9214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18.11.2022*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4729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90715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4300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5049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                                                                           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96350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21485</TotalTime>
  <Words>1096</Words>
  <Application>Microsoft Office PowerPoint</Application>
  <PresentationFormat>Широкоэкранный</PresentationFormat>
  <Paragraphs>630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808</cp:revision>
  <cp:lastPrinted>2022-11-10T21:40:09Z</cp:lastPrinted>
  <dcterms:created xsi:type="dcterms:W3CDTF">2020-12-04T06:58:51Z</dcterms:created>
  <dcterms:modified xsi:type="dcterms:W3CDTF">2022-11-18T23:52:36Z</dcterms:modified>
</cp:coreProperties>
</file>