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01492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946328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029980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477142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2,800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0,412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1,049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0,254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2,350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0,327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79,27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08.11.2024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08.11.2024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584639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область**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97,50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847611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59,10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1,06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78,26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78,26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438517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7,12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8,12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71,56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72,91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303657"/>
              </p:ext>
            </p:extLst>
          </p:nvPr>
        </p:nvGraphicFramePr>
        <p:xfrm>
          <a:off x="112965" y="3536301"/>
          <a:ext cx="3819542" cy="2915301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3322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690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99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58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38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502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031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480636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6,69</a:t>
                      </a:r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79,27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24019"/>
              </p:ext>
            </p:extLst>
          </p:nvPr>
        </p:nvGraphicFramePr>
        <p:xfrm>
          <a:off x="4021477" y="3528657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56,17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485668"/>
            <a:ext cx="54678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965" y="6642844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08.11.202</a:t>
            </a:r>
            <a:r>
              <a:rPr lang="en-US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28212</TotalTime>
  <Words>1110</Words>
  <Application>Microsoft Office PowerPoint</Application>
  <PresentationFormat>Широкоэкранный</PresentationFormat>
  <Paragraphs>601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1126</cp:revision>
  <cp:lastPrinted>2023-10-06T02:12:00Z</cp:lastPrinted>
  <dcterms:created xsi:type="dcterms:W3CDTF">2020-12-04T06:58:51Z</dcterms:created>
  <dcterms:modified xsi:type="dcterms:W3CDTF">2024-11-08T00:31:07Z</dcterms:modified>
</cp:coreProperties>
</file>