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010029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452108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246765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214275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63,23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2,395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80,92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20.12.2024*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20.12.2024*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12152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783064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98,92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99,44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522888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58,57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8,46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73,24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74,62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67040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082623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8,08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80,92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779708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72,46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60,16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72,19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29483</TotalTime>
  <Words>1158</Words>
  <Application>Microsoft Office PowerPoint</Application>
  <PresentationFormat>Широкоэкранный</PresentationFormat>
  <Paragraphs>663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1144</cp:revision>
  <cp:lastPrinted>2023-10-06T02:12:00Z</cp:lastPrinted>
  <dcterms:created xsi:type="dcterms:W3CDTF">2020-12-04T06:58:51Z</dcterms:created>
  <dcterms:modified xsi:type="dcterms:W3CDTF">2024-12-20T05:16:59Z</dcterms:modified>
</cp:coreProperties>
</file>