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2545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8100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4208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420224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8,068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2,112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6,256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0,517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30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30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523932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67,40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097008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94070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30419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19963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82318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12108</TotalTime>
  <Words>973</Words>
  <Application>Microsoft Office PowerPoint</Application>
  <PresentationFormat>Широкоэкранный</PresentationFormat>
  <Paragraphs>493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Терещенко Марина Викентьевна</cp:lastModifiedBy>
  <cp:revision>447</cp:revision>
  <cp:lastPrinted>2021-04-08T22:57:45Z</cp:lastPrinted>
  <dcterms:created xsi:type="dcterms:W3CDTF">2020-12-04T06:58:51Z</dcterms:created>
  <dcterms:modified xsi:type="dcterms:W3CDTF">2021-07-30T02:48:17Z</dcterms:modified>
</cp:coreProperties>
</file>