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>
        <p:scale>
          <a:sx n="110" d="100"/>
          <a:sy n="110" d="100"/>
        </p:scale>
        <p:origin x="34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04.06.2021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8551794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43,32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44,78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1314897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48,96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2568982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xmlns="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xmlns="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xmlns="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xmlns="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xmlns="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xmlns="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xmlns="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xmlns="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xmlns="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xmlns="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xmlns="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356617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xmlns="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xmlns="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xmlns="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xmlns="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xmlns="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xmlns="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xmlns="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6,560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10,294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0,414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1,647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0,171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5,350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0,509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5,497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0,516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03.06.2021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27.05.2021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8783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68,80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62,50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57,40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70,00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67,40</a:t>
                      </a:r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70,00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981752"/>
              </p:ext>
            </p:extLst>
          </p:nvPr>
        </p:nvGraphicFramePr>
        <p:xfrm>
          <a:off x="8046721" y="3579222"/>
          <a:ext cx="4087615" cy="3074127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8738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7924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321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50,20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330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70,89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571559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r>
                        <a:rPr lang="en-US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Розничная цена поставщика, имеющего наибольшую долю рынка (ПАО «НК «Роснефть</a:t>
                      </a: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»)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48,31/49,83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48,76/52,06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53,56/58,18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033863"/>
              </p:ext>
            </p:extLst>
          </p:nvPr>
        </p:nvGraphicFramePr>
        <p:xfrm>
          <a:off x="116732" y="3605348"/>
          <a:ext cx="3819542" cy="3152503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398781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51,25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55,61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48048"/>
              </p:ext>
            </p:extLst>
          </p:nvPr>
        </p:nvGraphicFramePr>
        <p:xfrm>
          <a:off x="4014652" y="3579222"/>
          <a:ext cx="3936274" cy="3126378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9609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46,83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968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48,88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9964</TotalTime>
  <Words>907</Words>
  <Application>Microsoft Office PowerPoint</Application>
  <PresentationFormat>Широкоэкранный</PresentationFormat>
  <Paragraphs>427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Ковалевская Галина Викторовна</cp:lastModifiedBy>
  <cp:revision>393</cp:revision>
  <cp:lastPrinted>2021-04-08T22:57:45Z</cp:lastPrinted>
  <dcterms:created xsi:type="dcterms:W3CDTF">2020-12-04T06:58:51Z</dcterms:created>
  <dcterms:modified xsi:type="dcterms:W3CDTF">2021-06-04T02:16:36Z</dcterms:modified>
</cp:coreProperties>
</file>