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2024 года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4548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69215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8748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26312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3,446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2152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74717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95592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73,73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75,13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79775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59064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72,45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71,63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29513</TotalTime>
  <Words>1209</Words>
  <Application>Microsoft Office PowerPoint</Application>
  <PresentationFormat>Широкоэкранный</PresentationFormat>
  <Paragraphs>695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1150</cp:revision>
  <cp:lastPrinted>2023-10-06T02:12:00Z</cp:lastPrinted>
  <dcterms:created xsi:type="dcterms:W3CDTF">2020-12-04T06:58:51Z</dcterms:created>
  <dcterms:modified xsi:type="dcterms:W3CDTF">2025-01-24T00:31:52Z</dcterms:modified>
</cp:coreProperties>
</file>