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>
        <p:scale>
          <a:sx n="100" d="100"/>
          <a:sy n="100" d="100"/>
        </p:scale>
        <p:origin x="-702" y="-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7523812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417656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5259119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xmlns="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xmlns="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xmlns="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xmlns="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xmlns="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xmlns="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xmlns="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xmlns="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xmlns="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xmlns="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xmlns="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539098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xmlns="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xmlns="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xmlns="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xmlns="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xmlns="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xmlns="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xmlns="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2,841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0,499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0,806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0,221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0,234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2,644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0,519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62,95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 </a:t>
                      </a: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07.10.2022*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</a:t>
            </a:r>
            <a:r>
              <a:rPr lang="ru-RU" b="1" i="1">
                <a:latin typeface="Times New Roman" panose="02020603050405020304" pitchFamily="18" charset="0"/>
                <a:ea typeface="Calibri" panose="020F0502020204030204" pitchFamily="34" charset="0"/>
              </a:rPr>
              <a:t>на </a:t>
            </a:r>
            <a:r>
              <a:rPr lang="ru-RU" b="1" i="1" smtClean="0">
                <a:latin typeface="Times New Roman" panose="02020603050405020304" pitchFamily="18" charset="0"/>
                <a:ea typeface="Calibri" panose="020F0502020204030204" pitchFamily="34" charset="0"/>
              </a:rPr>
              <a:t>07.10.2022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588386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53,20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63,00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58,50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58,50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66,10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79,00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094631"/>
              </p:ext>
            </p:extLst>
          </p:nvPr>
        </p:nvGraphicFramePr>
        <p:xfrm>
          <a:off x="8046721" y="3579222"/>
          <a:ext cx="4087615" cy="3102247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82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62,37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81,34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32606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58,45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58,45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748567"/>
              </p:ext>
            </p:extLst>
          </p:nvPr>
        </p:nvGraphicFramePr>
        <p:xfrm>
          <a:off x="116732" y="3605348"/>
          <a:ext cx="3819542" cy="3227977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58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754777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54,15 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56,80 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58,30 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61,00 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61,37 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 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33978"/>
              </p:ext>
            </p:extLst>
          </p:nvPr>
        </p:nvGraphicFramePr>
        <p:xfrm>
          <a:off x="4014652" y="3579222"/>
          <a:ext cx="3936274" cy="318456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56,75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21264</TotalTime>
  <Words>1029</Words>
  <Application>Microsoft Office PowerPoint</Application>
  <PresentationFormat>Широкоэкранный</PresentationFormat>
  <Paragraphs>564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Обертынская Анна Григорьевна</cp:lastModifiedBy>
  <cp:revision>785</cp:revision>
  <cp:lastPrinted>2021-11-25T03:50:02Z</cp:lastPrinted>
  <dcterms:created xsi:type="dcterms:W3CDTF">2020-12-04T06:58:51Z</dcterms:created>
  <dcterms:modified xsi:type="dcterms:W3CDTF">2022-10-06T21:32:11Z</dcterms:modified>
</cp:coreProperties>
</file>