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7395994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43,32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44,78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7205506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48,96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0787638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xmlns="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xmlns="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xmlns="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xmlns="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xmlns="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xmlns="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xmlns="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xmlns="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xmlns="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xmlns="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xmlns="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959063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xmlns="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xmlns="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xmlns="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xmlns="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xmlns="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xmlns="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xmlns="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6,560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5,775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1,119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0,211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3,029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0,483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6,500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0,489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24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.09.2021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24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.09.2021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575772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68,80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59,50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62,50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71,50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976228"/>
              </p:ext>
            </p:extLst>
          </p:nvPr>
        </p:nvGraphicFramePr>
        <p:xfrm>
          <a:off x="8046721" y="3579222"/>
          <a:ext cx="4087615" cy="3074127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8738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79248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321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49,93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330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58,62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389940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Розничная цена поставщика, имеющего наибольшую долю рынка (ПАО «НК «Роснефть»)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48,73/50,29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48,25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49,18/52,56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49,25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54,05/58,74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483021"/>
              </p:ext>
            </p:extLst>
          </p:nvPr>
        </p:nvGraphicFramePr>
        <p:xfrm>
          <a:off x="116732" y="3605348"/>
          <a:ext cx="3819542" cy="3152503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014541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52,02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56,04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57,38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238835"/>
              </p:ext>
            </p:extLst>
          </p:nvPr>
        </p:nvGraphicFramePr>
        <p:xfrm>
          <a:off x="4014652" y="3579222"/>
          <a:ext cx="3936274" cy="3126378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9609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47,12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968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49,20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53,28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14204</TotalTime>
  <Words>1041</Words>
  <Application>Microsoft Office PowerPoint</Application>
  <PresentationFormat>Широкоэкранный</PresentationFormat>
  <Paragraphs>559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Ковалевская Галина Викторовна</cp:lastModifiedBy>
  <cp:revision>513</cp:revision>
  <cp:lastPrinted>2021-08-19T21:22:35Z</cp:lastPrinted>
  <dcterms:created xsi:type="dcterms:W3CDTF">2020-12-04T06:58:51Z</dcterms:created>
  <dcterms:modified xsi:type="dcterms:W3CDTF">2021-09-23T21:38:41Z</dcterms:modified>
</cp:coreProperties>
</file>