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59" d="100"/>
          <a:sy n="59" d="100"/>
        </p:scale>
        <p:origin x="72" y="1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56600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2021 года и текущий период 2022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4125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2021 года и текущий период 2022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9625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871948"/>
              </p:ext>
            </p:extLst>
          </p:nvPr>
        </p:nvGraphicFramePr>
        <p:xfrm>
          <a:off x="447471" y="1001949"/>
          <a:ext cx="11420274" cy="4253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0,435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56,80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1,881 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74,80     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6,244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0,448 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09.09.2022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09.09.2022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1049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53,20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58,50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0543"/>
              </p:ext>
            </p:extLst>
          </p:nvPr>
        </p:nvGraphicFramePr>
        <p:xfrm>
          <a:off x="8046721" y="3579222"/>
          <a:ext cx="4087615" cy="3144429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461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006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50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4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46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8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81,34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8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07983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1358"/>
              </p:ext>
            </p:extLst>
          </p:nvPr>
        </p:nvGraphicFramePr>
        <p:xfrm>
          <a:off x="116732" y="3605348"/>
          <a:ext cx="3819542" cy="32279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58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986639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92572"/>
              </p:ext>
            </p:extLst>
          </p:nvPr>
        </p:nvGraphicFramePr>
        <p:xfrm>
          <a:off x="4014652" y="3579222"/>
          <a:ext cx="3936274" cy="3184567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61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64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21114</TotalTime>
  <Words>1010</Words>
  <Application>Microsoft Office PowerPoint</Application>
  <PresentationFormat>Широкоэкранный</PresentationFormat>
  <Paragraphs>531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Средние потребительские цены (тарифы) на нефтепродукты в Российской Федерации, Камчатском крае и субъектах ДФО за декабрь 2021 года и текущий период 2022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Лебедева Ксения Юрьевна</cp:lastModifiedBy>
  <cp:revision>769</cp:revision>
  <cp:lastPrinted>2021-11-25T03:50:02Z</cp:lastPrinted>
  <dcterms:created xsi:type="dcterms:W3CDTF">2020-12-04T06:58:51Z</dcterms:created>
  <dcterms:modified xsi:type="dcterms:W3CDTF">2022-09-08T22:27:27Z</dcterms:modified>
</cp:coreProperties>
</file>