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258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6044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699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49518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7,633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0,536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17.06.2021*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17.06.2021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6981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60523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4252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48,31/49,83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48,76/52,06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53,56/58,18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0419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3061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930547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10282</TotalTime>
  <Words>940</Words>
  <Application>Microsoft Office PowerPoint</Application>
  <PresentationFormat>Широкоэкранный</PresentationFormat>
  <Paragraphs>460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415</cp:revision>
  <cp:lastPrinted>2021-04-08T22:57:45Z</cp:lastPrinted>
  <dcterms:created xsi:type="dcterms:W3CDTF">2020-12-04T06:58:51Z</dcterms:created>
  <dcterms:modified xsi:type="dcterms:W3CDTF">2021-06-17T23:49:36Z</dcterms:modified>
</cp:coreProperties>
</file>