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8" d="100"/>
          <a:sy n="78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52381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1765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25911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066887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03.11.2022*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03.11.2022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971258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84304"/>
              </p:ext>
            </p:extLst>
          </p:nvPr>
        </p:nvGraphicFramePr>
        <p:xfrm>
          <a:off x="8046721" y="3579222"/>
          <a:ext cx="4087615" cy="310224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183683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58,75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671689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58,30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296350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21406</TotalTime>
  <Words>1029</Words>
  <Application>Microsoft Office PowerPoint</Application>
  <PresentationFormat>Широкоэкранный</PresentationFormat>
  <Paragraphs>564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798</cp:revision>
  <cp:lastPrinted>2021-11-25T03:50:02Z</cp:lastPrinted>
  <dcterms:created xsi:type="dcterms:W3CDTF">2020-12-04T06:58:51Z</dcterms:created>
  <dcterms:modified xsi:type="dcterms:W3CDTF">2022-11-03T02:39:16Z</dcterms:modified>
</cp:coreProperties>
</file>