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1" d="100"/>
          <a:sy n="111" d="100"/>
        </p:scale>
        <p:origin x="2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566004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4125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33962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289129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0,460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1,185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3,592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0,555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02.09.2022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02.09.2022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41049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53,20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907983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81358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86639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21108</TotalTime>
  <Words>1010</Words>
  <Application>Microsoft Office PowerPoint</Application>
  <PresentationFormat>Широкоэкранный</PresentationFormat>
  <Paragraphs>531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767</cp:revision>
  <cp:lastPrinted>2021-11-25T03:50:02Z</cp:lastPrinted>
  <dcterms:created xsi:type="dcterms:W3CDTF">2020-12-04T06:58:51Z</dcterms:created>
  <dcterms:modified xsi:type="dcterms:W3CDTF">2022-09-02T01:40:48Z</dcterms:modified>
</cp:coreProperties>
</file>