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7" d="100"/>
          <a:sy n="67" d="100"/>
        </p:scale>
        <p:origin x="6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3823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2597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47563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453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1,823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1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9433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1405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6148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4575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18089</TotalTime>
  <Words>1177</Words>
  <Application>Microsoft Office PowerPoint</Application>
  <PresentationFormat>Широкоэкранный</PresentationFormat>
  <Paragraphs>658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592</cp:revision>
  <cp:lastPrinted>2021-11-25T03:50:02Z</cp:lastPrinted>
  <dcterms:created xsi:type="dcterms:W3CDTF">2020-12-04T06:58:51Z</dcterms:created>
  <dcterms:modified xsi:type="dcterms:W3CDTF">2022-01-14T03:18:37Z</dcterms:modified>
</cp:coreProperties>
</file>