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63" d="100"/>
          <a:sy n="63" d="100"/>
        </p:scale>
        <p:origin x="96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201560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087841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24826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275246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5,227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211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3,728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6,240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27.01.2022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27.01.2022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59433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514050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53,03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58,52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                                                                                   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061488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94107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183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587966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,45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18727</TotalTime>
  <Words>1208</Words>
  <Application>Microsoft Office PowerPoint</Application>
  <PresentationFormat>Широкоэкранный</PresentationFormat>
  <Paragraphs>691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года*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года*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Степанова Маргарита Павловна</cp:lastModifiedBy>
  <cp:revision>603</cp:revision>
  <cp:lastPrinted>2021-11-25T03:50:02Z</cp:lastPrinted>
  <dcterms:created xsi:type="dcterms:W3CDTF">2020-12-04T06:58:51Z</dcterms:created>
  <dcterms:modified xsi:type="dcterms:W3CDTF">2022-01-27T23:07:10Z</dcterms:modified>
</cp:coreProperties>
</file>