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85201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16511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79649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636647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5,237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01.09.2023*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01.09.2023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516667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86,20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13820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55,23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23049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15703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44982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22710</TotalTime>
  <Words>1004</Words>
  <Application>Microsoft Office PowerPoint</Application>
  <PresentationFormat>Широкоэкранный</PresentationFormat>
  <Paragraphs>531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949</cp:revision>
  <cp:lastPrinted>2023-08-31T03:27:09Z</cp:lastPrinted>
  <dcterms:created xsi:type="dcterms:W3CDTF">2020-12-04T06:58:51Z</dcterms:created>
  <dcterms:modified xsi:type="dcterms:W3CDTF">2023-09-01T03:54:22Z</dcterms:modified>
</cp:coreProperties>
</file>