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85290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373672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564918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324708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1,950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0,529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1,164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0,245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5,803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80,50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20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.10.2023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20.10.2023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718943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9,60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</a:t>
                      </a:r>
                      <a:r>
                        <a:rPr lang="en-GB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,30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92,50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788252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53,73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71,12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210141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64,82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66,47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85732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/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73,90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80,50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950371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72,90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23354</TotalTime>
  <Words>1092</Words>
  <Application>Microsoft Office PowerPoint</Application>
  <PresentationFormat>Широкоэкранный</PresentationFormat>
  <Paragraphs>597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983</cp:revision>
  <cp:lastPrinted>2023-10-06T02:12:00Z</cp:lastPrinted>
  <dcterms:created xsi:type="dcterms:W3CDTF">2020-12-04T06:58:51Z</dcterms:created>
  <dcterms:modified xsi:type="dcterms:W3CDTF">2023-10-19T05:38:12Z</dcterms:modified>
</cp:coreProperties>
</file>