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83953" autoAdjust="0"/>
  </p:normalViewPr>
  <p:slideViewPr>
    <p:cSldViewPr snapToGrid="0">
      <p:cViewPr>
        <p:scale>
          <a:sx n="100" d="100"/>
          <a:sy n="100" d="100"/>
        </p:scale>
        <p:origin x="702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3701643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9722910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4819816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xmlns="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xmlns="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xmlns="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xmlns="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xmlns="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xmlns="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xmlns="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xmlns="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xmlns="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xmlns="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xmlns="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729574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xmlns="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xmlns="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xmlns="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xmlns="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xmlns="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xmlns="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xmlns="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5,715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0,367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56,80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2,493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0,218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0,341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74,80    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4,852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0,391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05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.08.2022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05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.08.2022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507924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56,50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72,80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58,50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58,50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64,10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77,00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81,00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80543"/>
              </p:ext>
            </p:extLst>
          </p:nvPr>
        </p:nvGraphicFramePr>
        <p:xfrm>
          <a:off x="8046721" y="3579222"/>
          <a:ext cx="4087615" cy="3144429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246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65,70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81,34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344845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51,03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51,51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56,44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56,44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780343"/>
              </p:ext>
            </p:extLst>
          </p:nvPr>
        </p:nvGraphicFramePr>
        <p:xfrm>
          <a:off x="116732" y="3605348"/>
          <a:ext cx="3819542" cy="3227977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58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986639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992572"/>
              </p:ext>
            </p:extLst>
          </p:nvPr>
        </p:nvGraphicFramePr>
        <p:xfrm>
          <a:off x="4014652" y="3579222"/>
          <a:ext cx="3936274" cy="3184567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49,49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,75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21045</TotalTime>
  <Words>975</Words>
  <Application>Microsoft Office PowerPoint</Application>
  <PresentationFormat>Широкоэкранный</PresentationFormat>
  <Paragraphs>498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Кувалдина Яна Владимировна</cp:lastModifiedBy>
  <cp:revision>746</cp:revision>
  <cp:lastPrinted>2021-11-25T03:50:02Z</cp:lastPrinted>
  <dcterms:created xsi:type="dcterms:W3CDTF">2020-12-04T06:58:51Z</dcterms:created>
  <dcterms:modified xsi:type="dcterms:W3CDTF">2022-08-04T23:12:50Z</dcterms:modified>
</cp:coreProperties>
</file>